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5610"/>
    <p:restoredTop sz="94656"/>
  </p:normalViewPr>
  <p:slideViewPr>
    <p:cSldViewPr snapToGrid="0">
      <p:cViewPr varScale="1">
        <p:scale>
          <a:sx n="143" d="100"/>
          <a:sy n="143" d="100"/>
        </p:scale>
        <p:origin x="76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eda635b14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eda635b14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ecac44ad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ecac44ad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eda635b1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eda635b1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eda635b1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eda635b1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eda635b1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eda635b1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eda635b1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eda635b1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eda635b1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eda635b1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eda635b1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eda635b1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eda635b14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eda635b14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mkgylOJSdhE" TargetMode="External"/><Relationship Id="rId4" Type="http://schemas.openxmlformats.org/officeDocument/2006/relationships/image" Target="../media/image1.jpg"/><Relationship Id="rId5" Type="http://schemas.openxmlformats.org/officeDocument/2006/relationships/hyperlink" Target="https://www.youtube.com/watch?v=mkgylOJSdhE&amp;t=5s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Option 1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ASMR Ambience for Studying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75" y="992800"/>
            <a:ext cx="3338225" cy="334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2225" y="0"/>
            <a:ext cx="2181774" cy="195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2225" y="1953650"/>
            <a:ext cx="2181775" cy="164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2225" y="3596725"/>
            <a:ext cx="2181776" cy="1546774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/>
          <p:nvPr/>
        </p:nvSpPr>
        <p:spPr>
          <a:xfrm>
            <a:off x="3717675" y="2228500"/>
            <a:ext cx="2911200" cy="253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 txBox="1"/>
          <p:nvPr/>
        </p:nvSpPr>
        <p:spPr>
          <a:xfrm>
            <a:off x="3899462" y="1288525"/>
            <a:ext cx="258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Space Invaders concept with an updated aesthetic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3805575" y="2806375"/>
            <a:ext cx="2735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Shooting flowers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Bright colors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Plant theme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Move the mouse to change the location on X axis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Click to shoot a flower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descr="A special thank-you to Giuseppe Milana for giving me permission to use his beautiful artwork for this coffee shop ambience! Have a look at his work here: https://www.artstation.com/giuseppe_milana&#10;&#10;I wanted to do something a little different this week, so I added a layer of soft piano music to this coffee shop ambience! (I'm not sure if this artwork was meant to be a coffee shop, but I didn't know what exactly to call it (though &quot;Cozy Coffee Corner&quot; or &quot;Coffee in the Not-So-Sunny Sun Room&quot; works too, if you will!). I didn't add the typical background sounds to this one, just the rain, distant rolling thunder and piano music for ultimate relaxation. Grab a book and enjoy your time in this rainy day coffee shop with piano music playing and rain tapping against the window.&#10;&#10;I hope you enjoying listening to this as much as I enjoyed making it! &#10;&#10;Piano music by Praded, licensed through Envato Elements.&#10;&#10;🍁 Autumn Cozy supports the Brain &amp; Behavior Research Foundation, which puts 100% of its donations toward awarding scientific research grants for the study of mental health. Please consider learning more about them here: https://www.bbrfoundation.org&#10;&#10;👑 Join this channel to get access to perks:&#10;https://www.youtube.com/channel/UC8O01n9bla2e-o3GAsOkCEg/join&#10;&#10;💌 Friends?&#10;Tumblr: https://autumncozy.tumblr.com&#10;Instagram: https://instagram.com/autumncosy&#10;Twitter: https://twitter.com/autumncozy&#10;&#10;(The graphic and audio material on the Autumn Cozy channel were either created by the channel owner or have the appropriate permission and/or license for use.)" title="RAINY DAY COFFEE SHOP AMBIENCE: Piano Music and Rain Sounds With Distant Thunde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8438" y="146700"/>
            <a:ext cx="5707124" cy="42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2198100" y="4630225"/>
            <a:ext cx="474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https://www.youtube.com/watch?v=mkgylOJSdhE&amp;t=5s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5975" y="125423"/>
            <a:ext cx="4648899" cy="2366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5975" y="2635925"/>
            <a:ext cx="4648899" cy="2366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406350" y="2235725"/>
            <a:ext cx="3218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"/>
                <a:ea typeface="Montserrat"/>
                <a:cs typeface="Montserrat"/>
                <a:sym typeface="Montserrat"/>
              </a:rPr>
              <a:t>Visual References 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>
            <a:off x="4191800" y="1133500"/>
            <a:ext cx="823500" cy="17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6"/>
          <p:cNvSpPr/>
          <p:nvPr/>
        </p:nvSpPr>
        <p:spPr>
          <a:xfrm>
            <a:off x="5317275" y="411700"/>
            <a:ext cx="3507300" cy="161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384950" y="2839125"/>
            <a:ext cx="3507300" cy="161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5199650" y="2839125"/>
            <a:ext cx="3507300" cy="161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382525" y="459875"/>
            <a:ext cx="3507300" cy="1614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524000" y="1002400"/>
            <a:ext cx="823500" cy="4332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2822800" y="1002400"/>
            <a:ext cx="823500" cy="4332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1673400" y="1002400"/>
            <a:ext cx="823500" cy="4332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647000" y="1072750"/>
            <a:ext cx="57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Option 1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1796400" y="1072750"/>
            <a:ext cx="57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Option 2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2945800" y="1072750"/>
            <a:ext cx="577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Montserrat"/>
                <a:ea typeface="Montserrat"/>
                <a:cs typeface="Montserrat"/>
                <a:sym typeface="Montserrat"/>
              </a:rPr>
              <a:t>Option 3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Google Shape;84;p16"/>
          <p:cNvSpPr/>
          <p:nvPr/>
        </p:nvSpPr>
        <p:spPr>
          <a:xfrm rot="1755654">
            <a:off x="4049369" y="2380157"/>
            <a:ext cx="1044013" cy="170987"/>
          </a:xfrm>
          <a:prstGeom prst="rightArrow">
            <a:avLst>
              <a:gd name="adj1" fmla="val 50000"/>
              <a:gd name="adj2" fmla="val 5008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/>
          <p:nvPr/>
        </p:nvSpPr>
        <p:spPr>
          <a:xfrm rot="5401607">
            <a:off x="1764300" y="2371302"/>
            <a:ext cx="641700" cy="17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5683800" y="480250"/>
            <a:ext cx="26946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Option 1: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Window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Day going by/light changing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Birds chirping, faint music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791300" y="3058300"/>
            <a:ext cx="2694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Option 2: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Garden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Plants and trees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Wind blowing through leaves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5624700" y="3069000"/>
            <a:ext cx="2630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Option 3: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Desk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laptop/study set up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Typing, pages turning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Option 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291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Incorporate sound libraries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Peaceful animations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Calming color palette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Relaxing music and sound effects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4491" y="0"/>
            <a:ext cx="115951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Option 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 the Seasons, Decorate a Garden for Spring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50" y="120325"/>
            <a:ext cx="5631924" cy="22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2275" y="152400"/>
            <a:ext cx="2224310" cy="22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8025" y="2646625"/>
            <a:ext cx="2066475" cy="20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/>
        </p:nvSpPr>
        <p:spPr>
          <a:xfrm>
            <a:off x="374275" y="2694725"/>
            <a:ext cx="31851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Create a background scene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Cycle through different items to stamp to the scene with the key press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Choose a color for the item with the tool bar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6875" y="2694725"/>
            <a:ext cx="2132950" cy="146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/>
        </p:nvSpPr>
        <p:spPr>
          <a:xfrm>
            <a:off x="211225" y="145125"/>
            <a:ext cx="5206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Inspiration</a:t>
            </a:r>
            <a:r>
              <a:rPr lang="en"/>
              <a:t> </a:t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4400"/>
            <a:ext cx="4283475" cy="36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275" y="774400"/>
            <a:ext cx="4102832" cy="365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1264388" y="4615425"/>
            <a:ext cx="205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Home Decor Games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6120448" y="4615425"/>
            <a:ext cx="112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Webkinz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Option 3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Space Invaders Style Game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</Words>
  <Application>Microsoft Macintosh PowerPoint</Application>
  <PresentationFormat>On-screen Show (16:9)</PresentationFormat>
  <Paragraphs>40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Montserrat</vt:lpstr>
      <vt:lpstr>Simple Light</vt:lpstr>
      <vt:lpstr>Option 1</vt:lpstr>
      <vt:lpstr>PowerPoint Presentation</vt:lpstr>
      <vt:lpstr>PowerPoint Presentation</vt:lpstr>
      <vt:lpstr>PowerPoint Presentation</vt:lpstr>
      <vt:lpstr>Option 1</vt:lpstr>
      <vt:lpstr>Option 2</vt:lpstr>
      <vt:lpstr>PowerPoint Presentation</vt:lpstr>
      <vt:lpstr>PowerPoint Presentation</vt:lpstr>
      <vt:lpstr>Option 3</vt:lpstr>
      <vt:lpstr>PowerPoint Presentation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Option 1</dc:title>
  <cp:lastModifiedBy>Maxine Anderson</cp:lastModifiedBy>
  <cp:revision>1</cp:revision>
  <dcterms:modified xsi:type="dcterms:W3CDTF">2021-04-06T18:02:40Z</dcterms:modified>
</cp:coreProperties>
</file>